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7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3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1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9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3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E45F2-8A55-4765-9547-F0913C9D633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F860-658D-4FA8-822E-0A037454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2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generated with high confidence">
            <a:extLst>
              <a:ext uri="{FF2B5EF4-FFF2-40B4-BE49-F238E27FC236}">
                <a16:creationId xmlns:a16="http://schemas.microsoft.com/office/drawing/2014/main" id="{5A3718B2-B8EF-4668-8475-0A5336ED79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423399" cy="6858000"/>
          </a:xfrm>
          <a:prstGeom prst="rect">
            <a:avLst/>
          </a:prstGeom>
        </p:spPr>
      </p:pic>
      <p:sp>
        <p:nvSpPr>
          <p:cNvPr id="5" name="Flowchart: Summing Junction 4">
            <a:extLst>
              <a:ext uri="{FF2B5EF4-FFF2-40B4-BE49-F238E27FC236}">
                <a16:creationId xmlns:a16="http://schemas.microsoft.com/office/drawing/2014/main" id="{2CEDB9E5-4DBD-4894-940F-C7865C83669B}"/>
              </a:ext>
            </a:extLst>
          </p:cNvPr>
          <p:cNvSpPr/>
          <p:nvPr/>
        </p:nvSpPr>
        <p:spPr>
          <a:xfrm>
            <a:off x="2483141" y="2483141"/>
            <a:ext cx="125835" cy="12583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A6C644-E929-4100-A7A3-10E515849726}"/>
              </a:ext>
            </a:extLst>
          </p:cNvPr>
          <p:cNvSpPr txBox="1"/>
          <p:nvPr/>
        </p:nvSpPr>
        <p:spPr>
          <a:xfrm>
            <a:off x="2648824" y="1838281"/>
            <a:ext cx="1963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Tri-Territory Historic Site, near </a:t>
            </a:r>
            <a:r>
              <a:rPr lang="en-US" sz="1400" kern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Farson</a:t>
            </a:r>
            <a:r>
              <a:rPr lang="en-US" sz="1400" kern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E0023B-9C1E-4BF0-B584-3AE4374B5669}"/>
              </a:ext>
            </a:extLst>
          </p:cNvPr>
          <p:cNvCxnSpPr>
            <a:cxnSpLocks/>
          </p:cNvCxnSpPr>
          <p:nvPr/>
        </p:nvCxnSpPr>
        <p:spPr>
          <a:xfrm flipH="1">
            <a:off x="2567031" y="2239861"/>
            <a:ext cx="163586" cy="243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58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Maycock</dc:creator>
  <cp:lastModifiedBy>Jessica Maycock</cp:lastModifiedBy>
  <cp:revision>1</cp:revision>
  <dcterms:created xsi:type="dcterms:W3CDTF">2018-06-27T17:51:34Z</dcterms:created>
  <dcterms:modified xsi:type="dcterms:W3CDTF">2018-06-27T17:57:30Z</dcterms:modified>
</cp:coreProperties>
</file>